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4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3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3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3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6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7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5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8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7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AEDA-9770-6043-B35F-2CA9D8103B98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C00D-D59A-5245-8EDA-DC8A731202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1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file://localhost/Users/arianna/Downloads/Slide%20ragazzi%20Aquila/slide-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file://localhost/Users/arianna/Downloads/Slide%20ragazzi%20Aquila/slide-1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file://localhost/Users/arianna/Downloads/Slide%20ragazzi%20Aquila/slide-1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file://localhost/Users/arianna/Downloads/Slide%20ragazzi%20Aquila/slide-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arianna/Downloads/Slide%20ragazzi%20Aquila/slide-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file://localhost/Users/arianna/Downloads/Slide%20ragazzi%20Aquila/slide-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file://localhost/Users/arianna/Downloads/Slide%20ragazzi%20Aquila/slide-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file://localhost/Users/arianna/Downloads/Slide%20ragazzi%20Aquila/slide-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file://localhost/Users/arianna/Downloads/Slide%20ragazzi%20Aquila/slide-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file://localhost/Users/arianna/Downloads/Slide%20ragazzi%20Aquila/slide-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file://localhost/Users/arianna/Downloads/Slide%20ragazzi%20Aquila/slide-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-1.jpg" descr="/Users/arianna/Downloads/Slide ragazzi Aquila/slide-1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 descr="/Users/arianna/Downloads/Slide ragazzi Aquila/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 dir="in"/>
      </p:transition>
    </mc:Choice>
    <mc:Fallback xmlns="">
      <p:transition xmlns:p14="http://schemas.microsoft.com/office/powerpoint/2010/main" spd="slow" advClick="0" advTm="4000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Alba</dc:creator>
  <cp:lastModifiedBy>Alba</cp:lastModifiedBy>
  <cp:revision>2</cp:revision>
  <dcterms:created xsi:type="dcterms:W3CDTF">2015-03-24T16:15:22Z</dcterms:created>
  <dcterms:modified xsi:type="dcterms:W3CDTF">2015-03-25T12:58:31Z</dcterms:modified>
</cp:coreProperties>
</file>